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1" r:id="rId2"/>
    <p:sldMasterId id="2147483693" r:id="rId3"/>
    <p:sldMasterId id="2147483705" r:id="rId4"/>
  </p:sldMasterIdLst>
  <p:notesMasterIdLst>
    <p:notesMasterId r:id="rId25"/>
  </p:notesMasterIdLst>
  <p:sldIdLst>
    <p:sldId id="347" r:id="rId5"/>
    <p:sldId id="262" r:id="rId6"/>
    <p:sldId id="360" r:id="rId7"/>
    <p:sldId id="349" r:id="rId8"/>
    <p:sldId id="361" r:id="rId9"/>
    <p:sldId id="274" r:id="rId10"/>
    <p:sldId id="261" r:id="rId11"/>
    <p:sldId id="263" r:id="rId12"/>
    <p:sldId id="362" r:id="rId13"/>
    <p:sldId id="267" r:id="rId14"/>
    <p:sldId id="363" r:id="rId15"/>
    <p:sldId id="276" r:id="rId16"/>
    <p:sldId id="364" r:id="rId17"/>
    <p:sldId id="365" r:id="rId18"/>
    <p:sldId id="366" r:id="rId19"/>
    <p:sldId id="367" r:id="rId20"/>
    <p:sldId id="368" r:id="rId21"/>
    <p:sldId id="265" r:id="rId22"/>
    <p:sldId id="284" r:id="rId23"/>
    <p:sldId id="35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E890"/>
    <a:srgbClr val="FF6E1F"/>
    <a:srgbClr val="EBF5FF"/>
    <a:srgbClr val="FFF5D1"/>
    <a:srgbClr val="B4DE86"/>
    <a:srgbClr val="F3F9FF"/>
    <a:srgbClr val="1BB079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48" autoAdjust="0"/>
  </p:normalViewPr>
  <p:slideViewPr>
    <p:cSldViewPr snapToGrid="0" showGuides="1">
      <p:cViewPr varScale="1">
        <p:scale>
          <a:sx n="65" d="100"/>
          <a:sy n="65" d="100"/>
        </p:scale>
        <p:origin x="696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8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60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rổ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-Sau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89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1785F-E936-4274-9466-765217A1A1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0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5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8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2 - 3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9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0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37677" y="968148"/>
            <a:ext cx="711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78559-E3A7-42D6-889D-D4AA4A44864D}"/>
              </a:ext>
            </a:extLst>
          </p:cNvPr>
          <p:cNvSpPr txBox="1"/>
          <p:nvPr/>
        </p:nvSpPr>
        <p:spPr>
          <a:xfrm>
            <a:off x="1286029" y="1987973"/>
            <a:ext cx="9089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13 –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Tiết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địa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ph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698" y="2619305"/>
            <a:ext cx="5102965" cy="510296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BC79E7-211D-47E8-8406-EC83B2CA42AF}"/>
              </a:ext>
            </a:extLst>
          </p:cNvPr>
          <p:cNvSpPr txBox="1"/>
          <p:nvPr/>
        </p:nvSpPr>
        <p:spPr>
          <a:xfrm rot="20583799">
            <a:off x="1366688" y="784247"/>
            <a:ext cx="4330684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16580" flipV="1">
            <a:off x="667480" y="2104396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373018" y="1458"/>
            <a:ext cx="987676" cy="10942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ACA81B-F113-4F55-A94F-9331CA0FB820}"/>
              </a:ext>
            </a:extLst>
          </p:cNvPr>
          <p:cNvGrpSpPr/>
          <p:nvPr/>
        </p:nvGrpSpPr>
        <p:grpSpPr>
          <a:xfrm>
            <a:off x="1821873" y="-156071"/>
            <a:ext cx="12198927" cy="8473719"/>
            <a:chOff x="1821873" y="-156071"/>
            <a:chExt cx="12198927" cy="847371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84F2E95-70AA-40DE-A7BD-FC08D0DC7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1821873" y="-156071"/>
              <a:ext cx="12198927" cy="847371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2DF0FAC-8373-4670-A061-4E38732BF484}"/>
                </a:ext>
              </a:extLst>
            </p:cNvPr>
            <p:cNvSpPr txBox="1"/>
            <p:nvPr/>
          </p:nvSpPr>
          <p:spPr>
            <a:xfrm>
              <a:off x="4419600" y="2017643"/>
              <a:ext cx="6629400" cy="3996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không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nên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tự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ý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sử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dụng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hàng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hóa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siêu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chưa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thanh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toán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tiền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 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497288" y="1756761"/>
            <a:ext cx="47207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60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6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55E81-030A-4A85-8E3B-2894E97AE1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2EA8-A016-454D-BD41-154997B91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8" y="1387848"/>
            <a:ext cx="11017923" cy="53226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C96462D-EC3E-4C1A-9F0F-F5DB5E9B87FF}"/>
              </a:ext>
            </a:extLst>
          </p:cNvPr>
          <p:cNvSpPr txBox="1"/>
          <p:nvPr/>
        </p:nvSpPr>
        <p:spPr>
          <a:xfrm>
            <a:off x="167189" y="142274"/>
            <a:ext cx="11943806" cy="1139726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3.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Nhöõng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hoaù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naøo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sau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khoâng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neân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choïn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mua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?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VNI-Avo" pitchFamily="2" charset="0"/>
                <a:ea typeface="微软雅黑"/>
              </a:rPr>
              <a:t>sao</a:t>
            </a:r>
            <a:r>
              <a:rPr lang="en-US" sz="3200" kern="0" dirty="0">
                <a:solidFill>
                  <a:srgbClr val="FF0000"/>
                </a:solidFill>
                <a:latin typeface="VNI-Avo" pitchFamily="2" charset="0"/>
                <a:ea typeface="微软雅黑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18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148BB326-8735-481D-B85E-28622C8E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28" y="1377594"/>
            <a:ext cx="7301987" cy="542781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D17AAD-7A07-4E05-8B0A-A1591CA8B9C3}"/>
              </a:ext>
            </a:extLst>
          </p:cNvPr>
          <p:cNvSpPr/>
          <p:nvPr/>
        </p:nvSpPr>
        <p:spPr>
          <a:xfrm>
            <a:off x="618578" y="1009279"/>
            <a:ext cx="10551886" cy="28093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Thảo</a:t>
            </a:r>
            <a:r>
              <a:rPr kumimoji="0" lang="en-US" sz="11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1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luận</a:t>
            </a:r>
            <a:r>
              <a:rPr kumimoji="0" lang="en-US" sz="11500" b="1" i="0" u="none" strike="noStrike" kern="120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1500" b="1" i="0" u="none" strike="noStrike" kern="1200" cap="none" spc="50" normalizeH="0" baseline="0" noProof="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Calibri"/>
                <a:ea typeface="微软雅黑"/>
                <a:cs typeface="+mn-cs"/>
              </a:rPr>
              <a:t>nhóm</a:t>
            </a:r>
            <a:endParaRPr kumimoji="0" lang="en-US" sz="115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7FE57E-D6E1-41B5-9114-65419E8726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B72755-B5C9-4DDA-AD01-8EF422B146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5FBCA5-D5BC-421D-9B2A-E61B133180E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64CB37-E373-4E58-B4C1-4F91D107307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8C7EF3-9A3C-4820-A41A-CF88E90DDB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7EB831-7D98-4BA2-93E0-83F0352800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FD2739-AA95-4BA8-9415-D9C2D574FE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72454F-14BF-4976-A83C-0A30CD94F7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B463B1-7D4F-45DF-B567-2E2F3DB16CA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69C3E0-CAA5-4E95-A9EC-454963A7E7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4113F0-5DC8-4FE5-9B26-EF1EE31F096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613528-6E07-4811-8A73-2602916F5DE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40530A-C059-4B70-9A43-BD8EC1ECB41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BE4B927-6463-4095-A7AF-BC8ECB0AA7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12A43B-B0C8-487D-A5B5-076CEE79DA4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0E6728C-F726-4EAF-B8FB-991C7A56746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F6CFF-E660-43CD-AD99-C4EAEC239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C19FEC-FB79-4142-9BDB-5AC54EF7F5A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D81FAD-9E9F-4088-B50F-E2FFB70330E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B6C851-AD31-4D0E-A5AA-D059E6F6F00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4EA9ED2-A351-49EE-B5A6-5405E180B32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81B7CB-74DD-48E7-9706-BAC8B2CA8AD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C0988D-5792-4FD0-8845-C8178029CBD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4BD623-476A-411E-8DBE-141944AAC80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E91F6-02E7-4736-903C-239B95FB3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6FC689F-6C93-42BD-B713-AAA0DC6EB9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4809020-EF2C-4C01-B899-2135FD16EE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28AF9B-3A7B-4CC4-A7FD-920BA4B9CE8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0A7B9-0ACA-46B2-8A6F-41AD42E30A7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2862083-525E-49B1-B8B3-AE73AFA32A5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EE39529-9BD7-45D7-BBCB-12A5199B97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71B71B9-F7EB-47F7-A2AB-DB2B62B5C8B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07F233-45C8-4C18-8254-E912ED93CB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2F70AC2-E0DB-437B-89A8-ED7A22B9F3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40CF727-775D-4DBC-8999-B8A899BAC3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33C88FE-0221-4D72-BC53-35FE7E23660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5FD4231-2C52-4CF5-97F0-10276C42D5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4B1B32-3A57-4196-B3F8-459ADC760B0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B729E3D-5140-435B-8C6E-16263C5946F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3D85B7D-16F6-4C33-ADC0-E80E5D2ED4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580189-CCB8-4DC2-B861-6AC2339869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2BBE4-B2AC-4D70-AA99-3C0AD3E72A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0FD100B-829C-4902-A16D-6302B1EE01C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43B96D8-BF03-4B84-BC16-24106D3180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2EE102-ABE0-4B37-9EC2-9D2FFC9265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3FB7B18-A146-434E-88C7-79B607C6C5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1028E38-8C7F-40ED-A56F-4912F158FE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B7A4774-8782-4433-B873-406F325F127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011AE15-62D6-4211-8BD1-E94C061F962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5913A61-5716-4AD3-AE50-A6F49AAFFC2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4F3447-F991-46E9-95B0-1516EC62173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F91E6A2-107A-46E7-B6FA-D04B1A7AAE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7D3E1-7E3F-4E5A-ADF0-6771D1C25B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C555530-2138-44C9-B094-17CD3230EC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8F1FB61-58D0-40D0-BC96-B79CFD98ED5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EA0A8FE-0ED2-4F62-B424-147E683AA58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91BB714-ADAE-4248-B631-9D00631E2E9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869ED8-80F7-44B2-9B02-54005B8EF07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F04F8C6-43A9-4C82-A612-F6D97A2EBFC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5084EB-001B-4DE0-A187-34886E544C5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39930CD-FD23-4363-B9B7-2D4302282A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C9CA46A-49AC-44F1-B675-DFC09CB3CB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1C90522-E84C-4A2F-9B46-EE7767F5BB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97B1F50-A29D-461F-92C5-9D0324ED30B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62B18C2-B855-4C7A-AC14-7870BD242F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23DCE15-EC1C-4F0B-B9DC-025C5A472A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0F467B7-EBF2-4065-8C89-287A0CB3FD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8A035E7-397E-4707-BBE9-9BDCE4CFDB7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C84EFDE-CFCF-45E0-870B-FA97489F85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374BE33-7C23-425E-A308-0B0E922014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35A74D-051B-47E9-8E50-E3410F850C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47E261E-A4E6-48C8-87E5-169F5843B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8652269-BE3A-442C-9154-B178FC3058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A5E7531-8842-4681-B9C1-3354C159FAB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68F3789-8C3D-4B9A-9CDF-2F1ABB9DDB3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0464659-287E-454F-A8FC-CF090EBC7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097A71F-FE9E-425A-99D5-7811210547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AA30855-BBD2-461E-9DAA-F3E113EC8B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4A11EE-6077-4BDD-892F-7615EFB8A3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4806100-C050-494C-B4E3-E4328C2407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2C4CC88-5B69-4DD3-9DB9-0CB42F830C3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D015A58-13BD-41EF-8EAF-5A9F68AA79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ABAE20B-89F2-4CF5-9B02-97CCC952C9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41AAE6A-267A-447D-9C86-741EC31139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58405CD-B35C-4270-85D0-5B288C43C1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BBBB5E4-517E-4DF9-94D1-06432B1F03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E9A8FB6-4BB8-4339-90E5-C01CDC2EAA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978403-3C68-4C5F-8345-7DFAB16CC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0AEB2D0-318D-4A4F-8A52-9D43512DEF2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07EBD25-23C2-4C6C-B661-758FA14ED16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621689B-C96F-4216-BC9F-332C1181460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E33118B-7208-4BF7-B06A-2CD48CE8C8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7B2F475-116E-43BC-B9FB-941C1DE6DF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C433502-7DC4-4536-AB9C-9C741DD8500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AFF3940-1DB5-4DF3-B68D-A9779917BB8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F51D2A7-2903-4CCA-BF60-8D402231E0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77254FB-2319-4403-978B-43AFB1CE46E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10A31DC-B4CB-440B-BFFE-6D160792DB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8216E63-F6A1-4F86-988E-315CFA5DD62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8CBE2B9-86B7-46D9-9FE5-3194CFFB92F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4C2CCC6-B5FA-4A1A-8A17-77C411DBB0E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C6F57A4-5C0C-4C75-9232-F6A251919E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C91CAB2-E3A7-4E28-8356-F9AE86CFDB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A747422-5F23-4374-954A-BB9753E9871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8122EEC-D5C6-40E3-9216-EB93F59DF21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B2503C8-BB7F-49DA-856D-F76001C046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777E74-1EB1-499D-8B25-DBC678E5F9A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7A715D3-B828-4B12-AABA-3D91B5D633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D528888-E1EA-49F7-A069-DE10AF2EBF0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4A27D31-3371-4691-9CF6-332C9902EA9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8F26081-57A4-45A4-8406-848C31373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2BB7F251-FD9E-4C2C-9292-FD647D4A451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0ED06EE-EBAF-4B8B-8E62-C47CD3F5A43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2208E37-0E1B-489A-A3B4-08F5A0562A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CE58142-EF12-4436-A34D-7B978A0BE2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2B0561A4-9668-4223-A384-D90619CAB4B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FE2EEA4-9545-4ED4-9EA5-DE83C8DFBAD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5AD4E65-DBCF-4DAC-916A-F37F643DC7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AF27EC3C-4882-4AAB-BE7A-C700FC504BC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2472740-93A7-4275-AB31-7F24BE33D7C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30540521-97B2-438E-9C22-3AB33CC0E34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CBC7C04D-FAEF-4D5B-AE8F-32D56A14FB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C9787A08-6A50-4CBA-B010-CFBD85A71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2EAE5D6E-6779-4BC8-B98D-B9C4FE7FD44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819F15C-69A6-4E7B-A3A3-EE3949752A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E152A58-ADCE-4D91-9A68-A202DA51207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2D2A241-A7B2-48A3-9774-00BA3DB0D9D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23E1C995-D74D-45E1-97DB-7D38F64CE5F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6E8D5A22-BBD0-4250-B9FB-F22919BD47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A53F8C0-F256-4CA2-92F4-06278D18D07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DF3F408-C271-40F3-B5AE-7A07314970E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43EBF69D-50FE-4FE5-8254-4E3A67F0865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CB30F5B0-4AF4-4979-AFBD-1EB8679E1A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1C2AA14-AE63-4841-A1D3-605BAB78569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BB76014-8A2B-47AD-8D36-34C19849E50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82963E22-E21B-44BF-AD61-D0B18A31BE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CF705E78-06A8-41AE-BE15-6D394B5EDC6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B037091-9B49-4707-B7DF-A585EC8672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3B6666BC-7B73-4E95-A4A3-6CFF70D4D8E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D005ED7-361E-48D6-89CB-D752FA0A00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0A2B431C-3F6F-458B-8AA5-BD29151DD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5B5C72B7-1BD4-4646-82ED-CDF6184CD9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A1254D06-FC19-4D12-9454-B26C89E6686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DD7A2722-5ECD-4E9E-9BAF-9DCE04701F5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2E4939C-E884-40DF-AD6E-A4580CE082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B2443F1B-D73A-4991-B83E-027355A08D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B89A7E4B-9158-482E-8DE3-AE243EDCD28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CD32E0BA-B44A-4974-B7B1-00D5E7D411B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355D69FB-7EFA-4380-8A2B-E9156D574A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5EB75208-43D5-45D6-9665-0160E7E9C4F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F950C526-95E3-423A-9004-48ABE1A2D6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B9C0C374-49A4-4605-BAB4-E9FCB8CEDF1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5F84AB9C-5490-4B17-8E3C-BFB61CFA2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531DB23-B19F-4A37-9B8B-3D0F468ACC1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60A70A81-7788-4D15-A97A-3D8D23039D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766F06A1-518C-406F-B805-DB308C92A8E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752EEBC-587E-4456-AF3D-093378F449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E38C7347-9CE4-4258-AA3A-A9AE88D2E6E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3F7EBAD6-7925-4D00-8C82-F90BBE64480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0ED1644-4E5D-41D7-A794-0B232DC82F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9DEFCD0C-0464-4CA6-831A-AD704FB69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503B8812-162F-4083-A04A-3B41A67D9A6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DE8A5960-3356-42F8-9821-03F10769FD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566F80C9-D78F-4AFE-912F-E302C050E83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2EE22584-E2E5-4C6B-B408-1AB451C245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A37C9723-A1B0-4E6A-84EC-B4E04D10F8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00240D0-3E28-4FAA-9FBC-731B291B4A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F18BB9B-451B-4164-A37A-1C5AA3FDB99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AD0907D5-9CBA-4DA4-9153-00D9FA137C9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749742B-FD5B-473B-A98B-ED4D1202A7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7EA9128-D223-4EC1-80C9-429DCF3A773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F035E076-C29A-4F1C-8D4D-95572640B2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1948331B-E18D-45B1-BE70-A5686C27652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8043BD8B-ED12-4B06-8B0F-101D261E488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98DF4FA7-E433-4D77-82CF-1B83322DCF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FFEC2737-BA84-4F80-B1BC-85E9F96FBA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28C35369-233A-4435-8F53-90BC547608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56DFDD48-D353-4C52-A28C-B30E56C1D65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9597B89A-70C6-417B-B192-A359D45B4C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8E6DA036-8A16-4589-A5F7-973D3B6ACF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FDE976BD-95B3-4D4A-A01C-42511E001C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40CB165A-2B88-4D35-91F0-9D1AED2145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20BB046-F64C-45D6-A28B-A550C345D96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270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9B7-9B3C-4B30-8975-61FEF7BBA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93" y="195878"/>
            <a:ext cx="7767341" cy="3623954"/>
          </a:xfrm>
          <a:prstGeom prst="rect">
            <a:avLst/>
          </a:prstGeom>
        </p:spPr>
      </p:pic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376084" y="3967316"/>
            <a:ext cx="11439832" cy="151908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marR="0" lvl="0" indent="0" algn="ctr" defTabSz="4572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ruồi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8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1220428" y="4454013"/>
            <a:ext cx="9751142" cy="95864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 củ quả này tươi ngon và nên mua.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B05F8-CF72-42CD-9B2B-2063988C0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91" y="125362"/>
            <a:ext cx="8620617" cy="4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1345790" y="4439265"/>
            <a:ext cx="9500419" cy="95864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 cá này tươi ngon và nên mua.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D4811-12ED-4C93-8C47-313EBC6D1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13" y="173756"/>
            <a:ext cx="8383749" cy="39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06792922-5ECA-4E80-88D2-5AC6AA2DCE7D}"/>
              </a:ext>
            </a:extLst>
          </p:cNvPr>
          <p:cNvSpPr/>
          <p:nvPr/>
        </p:nvSpPr>
        <p:spPr>
          <a:xfrm>
            <a:off x="398206" y="4247537"/>
            <a:ext cx="11297265" cy="146009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14605" lvl="0" algn="ctr" defTabSz="457200">
              <a:lnSpc>
                <a:spcPct val="115000"/>
              </a:lnSpc>
              <a:spcAft>
                <a:spcPts val="1000"/>
              </a:spcAft>
            </a:pPr>
            <a:r>
              <a:rPr lang="vi-VN" sz="4400" kern="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 sữa này bị móp méo và không rõ nhãn mác. Không nên mua.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4F954-B9EF-4C48-9616-C6E0C5F68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43" y="176981"/>
            <a:ext cx="8012773" cy="37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204629-0D19-498D-8800-2B49ECFBB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50" y="-364859"/>
            <a:ext cx="10114157" cy="80415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23FD817-C6AD-4B34-8D07-373B96CF0B73}"/>
              </a:ext>
            </a:extLst>
          </p:cNvPr>
          <p:cNvGrpSpPr/>
          <p:nvPr/>
        </p:nvGrpSpPr>
        <p:grpSpPr>
          <a:xfrm rot="311484">
            <a:off x="6573600" y="208337"/>
            <a:ext cx="5626926" cy="3501548"/>
            <a:chOff x="3113542" y="-790437"/>
            <a:chExt cx="6897475" cy="429219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DF9CF02F-F560-41C5-9637-EC1D232A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/>
          </p:blipFill>
          <p:spPr>
            <a:xfrm>
              <a:off x="3113542" y="-790437"/>
              <a:ext cx="6897475" cy="4292191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502B82F-6B51-437D-A88B-E28562F0B121}"/>
                </a:ext>
              </a:extLst>
            </p:cNvPr>
            <p:cNvSpPr txBox="1"/>
            <p:nvPr/>
          </p:nvSpPr>
          <p:spPr>
            <a:xfrm>
              <a:off x="3644563" y="1535198"/>
              <a:ext cx="4915724" cy="113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KẾT LUẬN</a:t>
              </a:r>
              <a:endParaRPr kumimoji="0" lang="zh-CN" altLang="en-US" sz="54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AAA53E-E867-425F-8008-71166613B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82" y="453981"/>
            <a:ext cx="1767592" cy="10821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CF7CF21-3585-4A6A-BB34-BCA8D2B16489}"/>
              </a:ext>
            </a:extLst>
          </p:cNvPr>
          <p:cNvSpPr txBox="1"/>
          <p:nvPr/>
        </p:nvSpPr>
        <p:spPr>
          <a:xfrm>
            <a:off x="1654793" y="1351508"/>
            <a:ext cx="53795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Khi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mua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hóa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hóa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hạn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bóp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méo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thiu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…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10132564" y="5021516"/>
            <a:ext cx="928707" cy="607800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3" y="5493922"/>
            <a:ext cx="1789341" cy="11228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129" y="2692351"/>
            <a:ext cx="1299147" cy="8152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4" y="238577"/>
            <a:ext cx="1202697" cy="7547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7220" y="134443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159" y="5795823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9FCCEE7-90C1-4641-8ACC-862957A0EB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550" y="1335642"/>
            <a:ext cx="681027" cy="5466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79C800-3A8F-44A8-9986-9F8DFA5C5801}"/>
              </a:ext>
            </a:extLst>
          </p:cNvPr>
          <p:cNvGrpSpPr/>
          <p:nvPr/>
        </p:nvGrpSpPr>
        <p:grpSpPr>
          <a:xfrm>
            <a:off x="1236338" y="804541"/>
            <a:ext cx="10387538" cy="5582025"/>
            <a:chOff x="1173384" y="792348"/>
            <a:chExt cx="10387538" cy="558202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254691-C3A0-4E59-BCCC-5BFCD3CC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384" y="792348"/>
              <a:ext cx="10387538" cy="55820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7E5BC3-6815-4C97-9545-B4A3AAC53EDD}"/>
                </a:ext>
              </a:extLst>
            </p:cNvPr>
            <p:cNvSpPr txBox="1"/>
            <p:nvPr/>
          </p:nvSpPr>
          <p:spPr>
            <a:xfrm>
              <a:off x="2298369" y="1532583"/>
              <a:ext cx="8631856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sưu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tầm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chuẩn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bị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ảnh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về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loại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giao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thông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hiểu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loại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phương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đó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1">
            <a:extLst>
              <a:ext uri="{FF2B5EF4-FFF2-40B4-BE49-F238E27FC236}">
                <a16:creationId xmlns:a16="http://schemas.microsoft.com/office/drawing/2014/main" id="{D4D2C18E-CC11-42A6-8C42-0835459FE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703" y="-21232"/>
            <a:ext cx="3031198" cy="2278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FE6E38-43B3-4C6F-9CAF-54004E46EF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61" y="310733"/>
            <a:ext cx="1711685" cy="17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714373" y="2007"/>
            <a:ext cx="9278043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0501A3D-69AE-4E65-8CB9-77132B9EA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4" y="2450925"/>
            <a:ext cx="7881083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424" y="1482552"/>
            <a:ext cx="14241611" cy="4099608"/>
          </a:xfrm>
          <a:prstGeom prst="rect">
            <a:avLst/>
          </a:pr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10E86108-D0B8-4368-84AE-3D2BAE4078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4" y="3911213"/>
            <a:ext cx="1714235" cy="2867013"/>
          </a:xfrm>
          <a:prstGeom prst="rect">
            <a:avLst/>
          </a:prstGeom>
        </p:spPr>
      </p:pic>
      <p:pic>
        <p:nvPicPr>
          <p:cNvPr id="18" name="图片 27">
            <a:extLst>
              <a:ext uri="{FF2B5EF4-FFF2-40B4-BE49-F238E27FC236}">
                <a16:creationId xmlns:a16="http://schemas.microsoft.com/office/drawing/2014/main" id="{7C179477-41E2-4B30-901C-DFDA1D90F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31" y="4005514"/>
            <a:ext cx="1714235" cy="28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7D2D22BB-D840-497B-8C21-F7D8412E33E4}"/>
              </a:ext>
            </a:extLst>
          </p:cNvPr>
          <p:cNvSpPr/>
          <p:nvPr/>
        </p:nvSpPr>
        <p:spPr>
          <a:xfrm>
            <a:off x="62107" y="4312999"/>
            <a:ext cx="5317530" cy="241845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1278FC78-AF22-457C-9B4B-2407BF187642}"/>
              </a:ext>
            </a:extLst>
          </p:cNvPr>
          <p:cNvSpPr/>
          <p:nvPr/>
        </p:nvSpPr>
        <p:spPr>
          <a:xfrm>
            <a:off x="5922714" y="4286900"/>
            <a:ext cx="6118114" cy="2418458"/>
          </a:xfrm>
          <a:prstGeom prst="roundRect">
            <a:avLst/>
          </a:prstGeom>
          <a:solidFill>
            <a:srgbClr val="FF0066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5E900-1552-4C53-938A-C3C7423C48EE}"/>
              </a:ext>
            </a:extLst>
          </p:cNvPr>
          <p:cNvSpPr txBox="1"/>
          <p:nvPr/>
        </p:nvSpPr>
        <p:spPr>
          <a:xfrm>
            <a:off x="167189" y="142274"/>
            <a:ext cx="11943806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Troø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chôi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Löïa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choïn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caùc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hoaù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sau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ñaây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vaø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xeáp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vaøo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quaày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phuø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hôïp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9A8F5-6885-44A1-93F8-52F22DBAB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6" y="849846"/>
            <a:ext cx="954364" cy="1082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4F016-3648-483A-99BD-C354287D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0389" y="850548"/>
            <a:ext cx="1920838" cy="898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C3B92-3961-4A23-A5E8-BB53D5B36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7008" y="1624645"/>
            <a:ext cx="1346761" cy="892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A89121-E343-4E88-AB94-DD5685F11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874" y="2680449"/>
            <a:ext cx="2179813" cy="881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A16123-D99E-45B9-BE55-DFC8C49B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254" y="3252747"/>
            <a:ext cx="1092689" cy="918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E553AF-D0C5-4DC3-9B4F-06958E1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2388" y="1816695"/>
            <a:ext cx="1506007" cy="1445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8C0468-0CE8-4C17-A4E8-B90B89C9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8871" y="741643"/>
            <a:ext cx="1627300" cy="162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EEF943-16B4-4D81-B7FB-0403D7ACA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6576" y="1276360"/>
            <a:ext cx="2055197" cy="1622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4FE04E-4C5A-4B0A-8639-90D750F22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0780" y="2627064"/>
            <a:ext cx="725020" cy="13551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3A7DA5-33C4-47EF-8E1A-9D1699B44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9327" y="3000112"/>
            <a:ext cx="1377716" cy="1215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A99E39-AFAB-4E87-8255-4AF60712CC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058" y="2918305"/>
            <a:ext cx="360886" cy="11517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A1D1B4-58EF-4ECE-AED6-947EC08D5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987" y="2018745"/>
            <a:ext cx="1595559" cy="8509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D75F0D-A57F-4BF3-B81E-6BB62F003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4359" y="767083"/>
            <a:ext cx="759628" cy="13326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7DB6D9-5544-41BC-A98D-ACDCC9198FB2}"/>
              </a:ext>
            </a:extLst>
          </p:cNvPr>
          <p:cNvSpPr txBox="1"/>
          <p:nvPr/>
        </p:nvSpPr>
        <p:spPr>
          <a:xfrm>
            <a:off x="838840" y="6199797"/>
            <a:ext cx="3828364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Quaàøy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thöïc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FD121A-AD78-4DD0-9D51-D9CA5589C199}"/>
              </a:ext>
            </a:extLst>
          </p:cNvPr>
          <p:cNvSpPr txBox="1"/>
          <p:nvPr/>
        </p:nvSpPr>
        <p:spPr>
          <a:xfrm>
            <a:off x="6519473" y="6150485"/>
            <a:ext cx="4944599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Quaày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haøng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vaên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phoøng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77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148BB326-8735-481D-B85E-28622C8E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28" y="1377594"/>
            <a:ext cx="7301987" cy="542781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D17AAD-7A07-4E05-8B0A-A1591CA8B9C3}"/>
              </a:ext>
            </a:extLst>
          </p:cNvPr>
          <p:cNvSpPr/>
          <p:nvPr/>
        </p:nvSpPr>
        <p:spPr>
          <a:xfrm>
            <a:off x="618578" y="1009279"/>
            <a:ext cx="10551886" cy="28093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</a:bodyPr>
          <a:lstStyle/>
          <a:p>
            <a:pPr algn="ctr" defTabSz="457200"/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Thảo</a:t>
            </a:r>
            <a:r>
              <a:rPr lang="en-US" sz="115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luận</a:t>
            </a:r>
            <a:r>
              <a:rPr lang="en-US" sz="115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 </a:t>
            </a:r>
            <a:r>
              <a:rPr lang="en-US" sz="115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nhóm</a:t>
            </a:r>
            <a:endParaRPr lang="en-US" sz="11500" b="1" spc="5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7FE57E-D6E1-41B5-9114-65419E8726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B72755-B5C9-4DDA-AD01-8EF422B146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5FBCA5-D5BC-421D-9B2A-E61B133180E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64CB37-E373-4E58-B4C1-4F91D107307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8C7EF3-9A3C-4820-A41A-CF88E90DDB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7EB831-7D98-4BA2-93E0-83F0352800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FD2739-AA95-4BA8-9415-D9C2D574FE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72454F-14BF-4976-A83C-0A30CD94F7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B463B1-7D4F-45DF-B567-2E2F3DB16CA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69C3E0-CAA5-4E95-A9EC-454963A7E7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4113F0-5DC8-4FE5-9B26-EF1EE31F096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3613528-6E07-4811-8A73-2602916F5DE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40530A-C059-4B70-9A43-BD8EC1ECB41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BE4B927-6463-4095-A7AF-BC8ECB0AA7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12A43B-B0C8-487D-A5B5-076CEE79DA4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0E6728C-F726-4EAF-B8FB-991C7A56746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F6CFF-E660-43CD-AD99-C4EAEC239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C19FEC-FB79-4142-9BDB-5AC54EF7F5A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ED81FAD-9E9F-4088-B50F-E2FFB70330E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B6C851-AD31-4D0E-A5AA-D059E6F6F00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4EA9ED2-A351-49EE-B5A6-5405E180B32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C81B7CB-74DD-48E7-9706-BAC8B2CA8AD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0C0988D-5792-4FD0-8845-C8178029CBD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4BD623-476A-411E-8DBE-141944AAC80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E91F6-02E7-4736-903C-239B95FB3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6FC689F-6C93-42BD-B713-AAA0DC6EB9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4809020-EF2C-4C01-B899-2135FD16EE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A28AF9B-3A7B-4CC4-A7FD-920BA4B9CE8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0A7B9-0ACA-46B2-8A6F-41AD42E30A7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2862083-525E-49B1-B8B3-AE73AFA32A5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EE39529-9BD7-45D7-BBCB-12A5199B97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71B71B9-F7EB-47F7-A2AB-DB2B62B5C8B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07F233-45C8-4C18-8254-E912ED93CB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2F70AC2-E0DB-437B-89A8-ED7A22B9F3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40CF727-775D-4DBC-8999-B8A899BAC3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33C88FE-0221-4D72-BC53-35FE7E23660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5FD4231-2C52-4CF5-97F0-10276C42D5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4B1B32-3A57-4196-B3F8-459ADC760B0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B729E3D-5140-435B-8C6E-16263C5946F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3D85B7D-16F6-4C33-ADC0-E80E5D2ED4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7580189-CCB8-4DC2-B861-6AC2339869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2BBE4-B2AC-4D70-AA99-3C0AD3E72A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0FD100B-829C-4902-A16D-6302B1EE01C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43B96D8-BF03-4B84-BC16-24106D3180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2EE102-ABE0-4B37-9EC2-9D2FFC9265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3FB7B18-A146-434E-88C7-79B607C6C5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1028E38-8C7F-40ED-A56F-4912F158FE7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B7A4774-8782-4433-B873-406F325F127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011AE15-62D6-4211-8BD1-E94C061F962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5913A61-5716-4AD3-AE50-A6F49AAFFC2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4F3447-F991-46E9-95B0-1516EC62173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F91E6A2-107A-46E7-B6FA-D04B1A7AAE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7D3E1-7E3F-4E5A-ADF0-6771D1C25B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C555530-2138-44C9-B094-17CD3230EC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8F1FB61-58D0-40D0-BC96-B79CFD98ED5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EA0A8FE-0ED2-4F62-B424-147E683AA58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91BB714-ADAE-4248-B631-9D00631E2E9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6869ED8-80F7-44B2-9B02-54005B8EF07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F04F8C6-43A9-4C82-A612-F6D97A2EBFC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5084EB-001B-4DE0-A187-34886E544C5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39930CD-FD23-4363-B9B7-2D4302282A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C9CA46A-49AC-44F1-B675-DFC09CB3CB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1C90522-E84C-4A2F-9B46-EE7767F5BBF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97B1F50-A29D-461F-92C5-9D0324ED30B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62B18C2-B855-4C7A-AC14-7870BD242FC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23DCE15-EC1C-4F0B-B9DC-025C5A472AD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E0F467B7-EBF2-4065-8C89-287A0CB3FDA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8A035E7-397E-4707-BBE9-9BDCE4CFDB7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C84EFDE-CFCF-45E0-870B-FA97489F851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374BE33-7C23-425E-A308-0B0E922014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935A74D-051B-47E9-8E50-E3410F850C8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47E261E-A4E6-48C8-87E5-169F5843BB7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8652269-BE3A-442C-9154-B178FC3058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A5E7531-8842-4681-B9C1-3354C159FAB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68F3789-8C3D-4B9A-9CDF-2F1ABB9DDB3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0464659-287E-454F-A8FC-CF090EBC7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097A71F-FE9E-425A-99D5-7811210547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AA30855-BBD2-461E-9DAA-F3E113EC8B3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4A11EE-6077-4BDD-892F-7615EFB8A3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4806100-C050-494C-B4E3-E4328C2407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2C4CC88-5B69-4DD3-9DB9-0CB42F830C3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D015A58-13BD-41EF-8EAF-5A9F68AA79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ABAE20B-89F2-4CF5-9B02-97CCC952C9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41AAE6A-267A-447D-9C86-741EC31139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A58405CD-B35C-4270-85D0-5B288C43C1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BBBB5E4-517E-4DF9-94D1-06432B1F03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1E9A8FB6-4BB8-4339-90E5-C01CDC2EAA1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978403-3C68-4C5F-8345-7DFAB16CC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0AEB2D0-318D-4A4F-8A52-9D43512DEF2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07EBD25-23C2-4C6C-B661-758FA14ED16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3621689B-C96F-4216-BC9F-332C1181460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E33118B-7208-4BF7-B06A-2CD48CE8C8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7B2F475-116E-43BC-B9FB-941C1DE6DFC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C433502-7DC4-4536-AB9C-9C741DD8500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AFF3940-1DB5-4DF3-B68D-A9779917BB8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F51D2A7-2903-4CCA-BF60-8D402231E0D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177254FB-2319-4403-978B-43AFB1CE46E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10A31DC-B4CB-440B-BFFE-6D160792DB6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8216E63-F6A1-4F86-988E-315CFA5DD62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8CBE2B9-86B7-46D9-9FE5-3194CFFB92F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4C2CCC6-B5FA-4A1A-8A17-77C411DBB0E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C6F57A4-5C0C-4C75-9232-F6A251919E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C91CAB2-E3A7-4E28-8356-F9AE86CFDB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A747422-5F23-4374-954A-BB9753E9871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C8122EEC-D5C6-40E3-9216-EB93F59DF21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B2503C8-BB7F-49DA-856D-F76001C046D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777E74-1EB1-499D-8B25-DBC678E5F9A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7A715D3-B828-4B12-AABA-3D91B5D633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D528888-E1EA-49F7-A069-DE10AF2EBF0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E4A27D31-3371-4691-9CF6-332C9902EA9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A8F26081-57A4-45A4-8406-848C31373D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2BB7F251-FD9E-4C2C-9292-FD647D4A451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0ED06EE-EBAF-4B8B-8E62-C47CD3F5A43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2208E37-0E1B-489A-A3B4-08F5A0562AF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CE58142-EF12-4436-A34D-7B978A0BE2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2B0561A4-9668-4223-A384-D90619CAB4B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FE2EEA4-9545-4ED4-9EA5-DE83C8DFBAD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5AD4E65-DBCF-4DAC-916A-F37F643DC7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AF27EC3C-4882-4AAB-BE7A-C700FC504BC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2472740-93A7-4275-AB31-7F24BE33D7C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30540521-97B2-438E-9C22-3AB33CC0E34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CBC7C04D-FAEF-4D5B-AE8F-32D56A14FB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C9787A08-6A50-4CBA-B010-CFBD85A71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2EAE5D6E-6779-4BC8-B98D-B9C4FE7FD44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819F15C-69A6-4E7B-A3A3-EE3949752A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0E152A58-ADCE-4D91-9A68-A202DA51207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2D2A241-A7B2-48A3-9774-00BA3DB0D9D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23E1C995-D74D-45E1-97DB-7D38F64CE5F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6E8D5A22-BBD0-4250-B9FB-F22919BD47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9A53F8C0-F256-4CA2-92F4-06278D18D07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DF3F408-C271-40F3-B5AE-7A07314970E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43EBF69D-50FE-4FE5-8254-4E3A67F0865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CB30F5B0-4AF4-4979-AFBD-1EB8679E1AE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31C2AA14-AE63-4841-A1D3-605BAB785690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FBB76014-8A2B-47AD-8D36-34C19849E50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82963E22-E21B-44BF-AD61-D0B18A31BEB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CF705E78-06A8-41AE-BE15-6D394B5EDC6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AB037091-9B49-4707-B7DF-A585EC8672D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3B6666BC-7B73-4E95-A4A3-6CFF70D4D8E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D005ED7-361E-48D6-89CB-D752FA0A00C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0A2B431C-3F6F-458B-8AA5-BD29151DDAC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5B5C72B7-1BD4-4646-82ED-CDF6184CD94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A1254D06-FC19-4D12-9454-B26C89E6686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DD7A2722-5ECD-4E9E-9BAF-9DCE04701F5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2E4939C-E884-40DF-AD6E-A4580CE082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B2443F1B-D73A-4991-B83E-027355A08DAC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B89A7E4B-9158-482E-8DE3-AE243EDCD28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CD32E0BA-B44A-4974-B7B1-00D5E7D411B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355D69FB-7EFA-4380-8A2B-E9156D574AE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5EB75208-43D5-45D6-9665-0160E7E9C4F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F950C526-95E3-423A-9004-48ABE1A2D69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B9C0C374-49A4-4605-BAB4-E9FCB8CEDF11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5F84AB9C-5490-4B17-8E3C-BFB61CFA254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D531DB23-B19F-4A37-9B8B-3D0F468ACC1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60A70A81-7788-4D15-A97A-3D8D23039DD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766F06A1-518C-406F-B805-DB308C92A8EB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752EEBC-587E-4456-AF3D-093378F449C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E38C7347-9CE4-4258-AA3A-A9AE88D2E6E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3F7EBAD6-7925-4D00-8C82-F90BBE64480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0ED1644-4E5D-41D7-A794-0B232DC82F4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9DEFCD0C-0464-4CA6-831A-AD704FB69EA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503B8812-162F-4083-A04A-3B41A67D9A67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DE8A5960-3356-42F8-9821-03F10769FDB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566F80C9-D78F-4AFE-912F-E302C050E83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2EE22584-E2E5-4C6B-B408-1AB451C24548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A37C9723-A1B0-4E6A-84EC-B4E04D10F8B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00240D0-3E28-4FAA-9FBC-731B291B4A3A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F18BB9B-451B-4164-A37A-1C5AA3FDB99D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AD0907D5-9CBA-4DA4-9153-00D9FA137C93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749742B-FD5B-473B-A98B-ED4D1202A73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7EA9128-D223-4EC1-80C9-429DCF3A773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F035E076-C29A-4F1C-8D4D-95572640B25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1948331B-E18D-45B1-BE70-A5686C27652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8043BD8B-ED12-4B06-8B0F-101D261E4882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98DF4FA7-E433-4D77-82CF-1B83322DCF95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FFEC2737-BA84-4F80-B1BC-85E9F96FBAEE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28C35369-233A-4435-8F53-90BC54760804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56DFDD48-D353-4C52-A28C-B30E56C1D65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9597B89A-70C6-417B-B192-A359D45B4CB6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8E6DA036-8A16-4589-A5F7-973D3B6ACFE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FDE976BD-95B3-4D4A-A01C-42511E001CC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40CB165A-2B88-4D35-91F0-9D1AED2145BF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20BB046-F64C-45D6-A28B-A550C345D969}"/>
              </a:ext>
            </a:extLst>
          </p:cNvPr>
          <p:cNvSpPr/>
          <p:nvPr/>
        </p:nvSpPr>
        <p:spPr>
          <a:xfrm>
            <a:off x="4577724" y="1563571"/>
            <a:ext cx="2292627" cy="1103243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8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7D2D22BB-D840-497B-8C21-F7D8412E33E4}"/>
              </a:ext>
            </a:extLst>
          </p:cNvPr>
          <p:cNvSpPr/>
          <p:nvPr/>
        </p:nvSpPr>
        <p:spPr>
          <a:xfrm>
            <a:off x="62107" y="4312999"/>
            <a:ext cx="5317530" cy="241845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1278FC78-AF22-457C-9B4B-2407BF187642}"/>
              </a:ext>
            </a:extLst>
          </p:cNvPr>
          <p:cNvSpPr/>
          <p:nvPr/>
        </p:nvSpPr>
        <p:spPr>
          <a:xfrm>
            <a:off x="5922714" y="4286900"/>
            <a:ext cx="6118114" cy="2418458"/>
          </a:xfrm>
          <a:prstGeom prst="roundRect">
            <a:avLst/>
          </a:prstGeom>
          <a:solidFill>
            <a:srgbClr val="FF0066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5E900-1552-4C53-938A-C3C7423C48EE}"/>
              </a:ext>
            </a:extLst>
          </p:cNvPr>
          <p:cNvSpPr txBox="1"/>
          <p:nvPr/>
        </p:nvSpPr>
        <p:spPr>
          <a:xfrm>
            <a:off x="167189" y="142274"/>
            <a:ext cx="11943806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Troø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chôi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Löïa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choïn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caùc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hoaù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ñaây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vaø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xeáp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vaøo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quaày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phuø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hôïp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9A8F5-6885-44A1-93F8-52F22DBAB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26" y="849846"/>
            <a:ext cx="954364" cy="1082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4F016-3648-483A-99BD-C354287D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0389" y="850548"/>
            <a:ext cx="1920838" cy="8982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C3B92-3961-4A23-A5E8-BB53D5B36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7008" y="1624645"/>
            <a:ext cx="1346761" cy="892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A89121-E343-4E88-AB94-DD5685F11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874" y="2680449"/>
            <a:ext cx="2179813" cy="881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A16123-D99E-45B9-BE55-DFC8C49B8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254" y="3252747"/>
            <a:ext cx="1092689" cy="918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E553AF-D0C5-4DC3-9B4F-06958E1A1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2388" y="1816695"/>
            <a:ext cx="1506007" cy="1445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8C0468-0CE8-4C17-A4E8-B90B89C9A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8871" y="741643"/>
            <a:ext cx="1627300" cy="1627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EEF943-16B4-4D81-B7FB-0403D7ACA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6576" y="1276360"/>
            <a:ext cx="2055197" cy="1622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4FE04E-4C5A-4B0A-8639-90D750F22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0780" y="2627064"/>
            <a:ext cx="725020" cy="13551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3A7DA5-33C4-47EF-8E1A-9D1699B44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9327" y="3000112"/>
            <a:ext cx="1377716" cy="1215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A99E39-AFAB-4E87-8255-4AF60712CC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058" y="2918305"/>
            <a:ext cx="360886" cy="11517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A1D1B4-58EF-4ECE-AED6-947EC08D5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987" y="2018745"/>
            <a:ext cx="1595559" cy="8509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D75F0D-A57F-4BF3-B81E-6BB62F0030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4359" y="767083"/>
            <a:ext cx="759628" cy="13326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F7DB6D9-5544-41BC-A98D-ACDCC9198FB2}"/>
              </a:ext>
            </a:extLst>
          </p:cNvPr>
          <p:cNvSpPr txBox="1"/>
          <p:nvPr/>
        </p:nvSpPr>
        <p:spPr>
          <a:xfrm>
            <a:off x="838840" y="6199797"/>
            <a:ext cx="3828364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Quaàøy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thöïc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FD121A-AD78-4DD0-9D51-D9CA5589C199}"/>
              </a:ext>
            </a:extLst>
          </p:cNvPr>
          <p:cNvSpPr txBox="1"/>
          <p:nvPr/>
        </p:nvSpPr>
        <p:spPr>
          <a:xfrm>
            <a:off x="6519473" y="6150485"/>
            <a:ext cx="4944599" cy="488454"/>
          </a:xfrm>
          <a:prstGeom prst="roundRect">
            <a:avLst>
              <a:gd name="adj" fmla="val 9665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Quaày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vaên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phoøng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phaåm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-0.03138 0.63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0724 0.639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0196 0.2738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63164 0.1682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16862 0.295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02395 0.2763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2786 0.421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9831 0.4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38959 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74479 0.3259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0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EC9F1-AB4C-457A-8308-57308C2E25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100g thịt heo bao nhiêu calo? Ăn thịt heo có béo không?">
            <a:extLst>
              <a:ext uri="{FF2B5EF4-FFF2-40B4-BE49-F238E27FC236}">
                <a16:creationId xmlns:a16="http://schemas.microsoft.com/office/drawing/2014/main" id="{EBBDE76C-5905-4319-9C0C-FE79396A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1244599"/>
            <a:ext cx="3193143" cy="2394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SỰ THẬT VỀ TRỨNG GÀ CÓ THỂ BẠN CHƯA BIẾT - Món ngon Bình Định">
            <a:extLst>
              <a:ext uri="{FF2B5EF4-FFF2-40B4-BE49-F238E27FC236}">
                <a16:creationId xmlns:a16="http://schemas.microsoft.com/office/drawing/2014/main" id="{D8A945F9-8498-4968-9394-D1EDCAE1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74" y="1244599"/>
            <a:ext cx="3413097" cy="2394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4" name="Picture 2" descr="Vai trò của tinh bột đối với cơ thể">
            <a:extLst>
              <a:ext uri="{FF2B5EF4-FFF2-40B4-BE49-F238E27FC236}">
                <a16:creationId xmlns:a16="http://schemas.microsoft.com/office/drawing/2014/main" id="{DB1C2C2D-E88B-41E0-B0AE-48EDFD4A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26" y="1244599"/>
            <a:ext cx="3831770" cy="23948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TỪ VỰNG TIẾNG NHẬT CHỦ ĐỀ QUẦN ÁO GIÀY DÉP - KVBro-Nhịp sống Nhật Bản">
            <a:extLst>
              <a:ext uri="{FF2B5EF4-FFF2-40B4-BE49-F238E27FC236}">
                <a16:creationId xmlns:a16="http://schemas.microsoft.com/office/drawing/2014/main" id="{6927D857-1D69-437D-9AAA-00C13669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/>
          <a:stretch/>
        </p:blipFill>
        <p:spPr bwMode="auto">
          <a:xfrm>
            <a:off x="5336933" y="3791857"/>
            <a:ext cx="6126642" cy="306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CÁC LOẠI TRÁI CÂY NHẬP KHẨU PHỔ BIẾN NHẤT HIỆN NAY | FUJI | Hệ thống hoa  quả sạch nhập khẩu Fuji">
            <a:extLst>
              <a:ext uri="{FF2B5EF4-FFF2-40B4-BE49-F238E27FC236}">
                <a16:creationId xmlns:a16="http://schemas.microsoft.com/office/drawing/2014/main" id="{605AD938-88C0-4C5D-897D-695C2DBF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4051299"/>
            <a:ext cx="3594120" cy="239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9AF8850D-618A-47CA-9864-901AB10765F8}"/>
              </a:ext>
            </a:extLst>
          </p:cNvPr>
          <p:cNvSpPr txBox="1"/>
          <p:nvPr/>
        </p:nvSpPr>
        <p:spPr>
          <a:xfrm>
            <a:off x="3063113" y="106570"/>
            <a:ext cx="656758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loại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hóa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4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551706" y="241063"/>
            <a:ext cx="11501568" cy="6800378"/>
            <a:chOff x="417891" y="497541"/>
            <a:chExt cx="11501568" cy="680037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417891" y="497541"/>
              <a:ext cx="11501568" cy="680037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1518061" y="1847772"/>
              <a:ext cx="9473324" cy="327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400" b="1" i="0" u="sng" strike="noStrike" kern="1200" cap="none" spc="0" normalizeH="0" baseline="0" noProof="0" dirty="0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luận</a:t>
              </a:r>
              <a:r>
                <a:rPr kumimoji="0" lang="en-US" altLang="zh-CN" sz="4400" b="1" i="0" u="sng" strike="noStrike" kern="1200" cap="none" spc="0" normalizeH="0" baseline="0" noProof="0" dirty="0">
                  <a:ln>
                    <a:noFill/>
                  </a:ln>
                  <a:solidFill>
                    <a:srgbClr val="5FB9C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喵呜体" panose="02010600010101010101" pitchFamily="2" charset="-122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Lương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áo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...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hóa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rất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cuộc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hằng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ngày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ta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E06AFA-0AAF-4472-98F3-68F8BB5EB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176B9D-A85A-461F-B998-854041194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10132564" y="5021516"/>
            <a:ext cx="928707" cy="607800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13" y="5493922"/>
            <a:ext cx="1789341" cy="11228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129" y="2692351"/>
            <a:ext cx="1299147" cy="8152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4" y="238577"/>
            <a:ext cx="1202697" cy="7547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5D9F9FC-3FA7-44CA-BDBB-36B73BA0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7220" y="134443"/>
            <a:ext cx="1824719" cy="1464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159" y="5795823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9FCCEE7-90C1-4641-8ACC-862957A0EB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7550" y="1335642"/>
            <a:ext cx="681027" cy="5466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C79C800-3A8F-44A8-9986-9F8DFA5C5801}"/>
              </a:ext>
            </a:extLst>
          </p:cNvPr>
          <p:cNvGrpSpPr/>
          <p:nvPr/>
        </p:nvGrpSpPr>
        <p:grpSpPr>
          <a:xfrm>
            <a:off x="1173384" y="792348"/>
            <a:ext cx="10387538" cy="5582025"/>
            <a:chOff x="1173384" y="792348"/>
            <a:chExt cx="10387538" cy="558202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254691-C3A0-4E59-BCCC-5BFCD3CC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384" y="792348"/>
              <a:ext cx="10387538" cy="55820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7E5BC3-6815-4C97-9545-B4A3AAC53EDD}"/>
                </a:ext>
              </a:extLst>
            </p:cNvPr>
            <p:cNvSpPr txBox="1"/>
            <p:nvPr/>
          </p:nvSpPr>
          <p:spPr>
            <a:xfrm>
              <a:off x="2587193" y="1532583"/>
              <a:ext cx="834303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huống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Tú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quầy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bánh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Tú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đòi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bóc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kẹo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Nếu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Tú,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7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work Study Stock Illustrations – 27,792 Homework Study Stock  Illustrations, Vectors &amp;amp; Clipart - Dreamstime">
            <a:extLst>
              <a:ext uri="{FF2B5EF4-FFF2-40B4-BE49-F238E27FC236}">
                <a16:creationId xmlns:a16="http://schemas.microsoft.com/office/drawing/2014/main" id="{7ACE55BC-9D74-47DA-B39F-48D19960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8035" l="3250" r="93500">
                        <a14:foregroundMark x1="12375" y1="56987" x2="14750" y2="88428"/>
                        <a14:foregroundMark x1="6750" y1="68559" x2="8875" y2="87118"/>
                        <a14:foregroundMark x1="3250" y1="73362" x2="9875" y2="77729"/>
                        <a14:foregroundMark x1="3625" y1="68996" x2="3625" y2="68996"/>
                        <a14:foregroundMark x1="12250" y1="88865" x2="12375" y2="98253"/>
                        <a14:foregroundMark x1="23375" y1="90175" x2="31125" y2="94541"/>
                        <a14:foregroundMark x1="31125" y1="94541" x2="31125" y2="94541"/>
                        <a14:foregroundMark x1="54375" y1="74017" x2="62125" y2="76638"/>
                        <a14:foregroundMark x1="62125" y1="76638" x2="62375" y2="77074"/>
                        <a14:foregroundMark x1="80875" y1="54803" x2="91000" y2="64847"/>
                        <a14:foregroundMark x1="91750" y1="85371" x2="92500" y2="94323"/>
                        <a14:foregroundMark x1="67125" y1="94978" x2="76500" y2="95633"/>
                        <a14:foregroundMark x1="93500" y1="60699" x2="93125" y2="67467"/>
                        <a14:foregroundMark x1="78000" y1="29039" x2="78000" y2="29039"/>
                        <a14:foregroundMark x1="65000" y1="22271" x2="65000" y2="22271"/>
                        <a14:foregroundMark x1="66750" y1="27293" x2="66750" y2="27293"/>
                        <a14:foregroundMark x1="77000" y1="34498" x2="77000" y2="34498"/>
                        <a14:foregroundMark x1="52125" y1="27948" x2="52125" y2="27948"/>
                        <a14:foregroundMark x1="49375" y1="32751" x2="49375" y2="32751"/>
                        <a14:foregroundMark x1="69250" y1="67467" x2="70500" y2="67467"/>
                        <a14:foregroundMark x1="82500" y1="81004" x2="82625" y2="84498"/>
                        <a14:foregroundMark x1="39250" y1="74017" x2="46125" y2="76419"/>
                        <a14:foregroundMark x1="42625" y1="89520" x2="48250" y2="94323"/>
                        <a14:foregroundMark x1="13500" y1="85371" x2="17000" y2="93231"/>
                        <a14:backgroundMark x1="11250" y1="28603" x2="15250" y2="36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18566"/>
            <a:ext cx="7620000" cy="436245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BC459E-4C4F-408A-ABC9-BC9066833513}"/>
              </a:ext>
            </a:extLst>
          </p:cNvPr>
          <p:cNvSpPr/>
          <p:nvPr/>
        </p:nvSpPr>
        <p:spPr>
          <a:xfrm>
            <a:off x="820057" y="2326553"/>
            <a:ext cx="10551886" cy="23762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3446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vai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5BAA43-2760-4D4C-8CA7-1C1F4E20304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8B01CD-F993-4B88-9504-C66332BDFDF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FA2821-E9AA-4D7A-9566-B8F6CA8E296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F09450-4985-4215-B9C5-D2D2FB9C771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DE4F56-E7B1-42B0-A45C-0FA2DD9667E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31595-AFDE-4D3E-A0EA-B057F6E2025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4FEC26-3152-494E-A7AC-69EDF3F490F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8B2C07-5050-425C-BE78-CD703B7F7D5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F71B0D-CEAD-489F-8AF9-C9F7D44E099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B09797-33F8-45C1-BE14-387DDBC8CF8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0F070A-37D4-45C1-817A-E3484998AF2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D64C09D-3806-4B89-83AC-A6E8F23F497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24E8D69-49EF-4F9B-A66A-B0F0B455BC9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32F2DF-3A99-41ED-91CE-177C1401AFA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FD69CE1-32C8-4D05-9B77-F14E8EA1296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E13D49-17C8-478E-AAB8-9109C399D10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089D4B-6C69-4CB4-9C38-EF932539848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999D88C-EED0-43DE-B9FF-101A11483D1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F9BBC4-2155-4242-91AE-8459528E4DF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C45789F-52B0-44BB-85A7-7ECDC0712B1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FF7EC0-8CED-4412-83DF-3860C8E0786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438A2A-AA0B-4676-B35B-1958DD69FEA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EC5C3-3443-4A39-BB4B-2E43FB21E21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46E5B97-A288-4C47-9916-FD0971AA316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B60062-179F-4374-8C3F-E12FA15CD19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E03F1BD-8A48-4114-B940-45C23039B33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AF7D91-0524-4166-A1DF-B0807DD09E9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FD794E0-6849-49C8-AB1A-46342CBEB82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291B80-38FE-4AAA-A8DB-55152E43D13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B0489F-BF19-4AAE-AC41-59678BFC3D3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648D1C-C6E6-4924-89F0-ACFC93BC1F4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B74DDA-7CED-4BC2-A4C7-8DFE4C0AB39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C532CD0-5A71-4244-85AE-7408B888B10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5113B4-62F7-443C-BE68-D3835E61661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198701F-0D73-4152-85EF-5414171826F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18ACFB8-D52B-408B-80A6-79F26D47792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42FDAB-69D0-43DF-8D5B-F4A393447ED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3E520CE-3444-45AB-9994-F9A3B738027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491F122-E4E5-49B7-9683-39E18EDEFEE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668FFA1-A795-455A-AF1B-CD7B85965D4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E9BA1DA-E5C1-42CF-A664-8F640B12986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D5567F4-B11B-46B6-8DF1-22012339020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45698CF-C018-48A7-93A8-BBB9C9C765E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560F9CB-FD80-4FCB-80FB-90D3115EECA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0B1C77A-1D57-4687-819B-EB1DE0AE0B3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3AC7B5-6233-4AAC-BDC3-95C2BCCFBD2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AF6FF32-FDE7-4C44-86C6-8B59A73A15C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2CC2914-C281-4F70-9C13-62E5C76AF2A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FF5281A-6F0B-4276-975E-2BBFF906FC6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89C75E7-70F7-4C08-AB04-CC9A7EA22F5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E476FF-823C-438D-915D-3073207295D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B9A2D1D-68AB-4F29-B084-ED30AAF652D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D73C0B1-7BC0-420D-86E2-3940F80DEB6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485C9A4-5FA8-41E8-8AEC-32AD93D570E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619E964-294D-44FD-BACA-EBA4E36A98C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B4D651-F6C2-480D-A088-78CFC0794A0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B83C044-4514-45D8-97A5-69506A95274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0EFBDCD-3DD2-4052-A708-6FC2B96CD2C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6AAA560-884E-4BB8-BF7A-D7E3E5EF665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0B57560-41D9-4EBF-89D3-8B9FC9CF217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75B211C-AB15-4B60-AEE3-B1AC34BB7E6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5CBE728-F7B7-47D5-9B85-81E35C0CFB6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51C6DE-191E-416C-B886-0DEA3AB8C4C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CF7B17D-D690-4D26-99E7-57D2F797CF1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5130529-5C3D-4BD5-ADE9-6B234EF9597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E07C0E2-8EAB-4889-8072-1DBA74497A2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6C58EB7-0DDE-4A09-8073-899F44DEEB6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8DC108F-6769-4EA6-A087-7F9C3C7F47B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371FB0C-79BE-4B79-9BC8-C3592A70049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8B038358-64D6-4335-A27F-40424B15359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FC53041-631C-4E93-9F79-EBEBFBFD367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6845CBE-60C1-4722-9C3E-C28866E0A82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0E99FF1-6B9E-45D0-8D9F-2367B8CB163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0F8A620-00C0-4566-BC93-BD19B199ADE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F4C2C07-C703-42CA-86F7-BF84C5BD986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57D5F6B2-7CAB-4F90-8E32-36E276CEB83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CDB26CA-0B8F-4EE3-AC58-2AAEA490F9A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F2F1732-F312-472C-BBC0-B2F6E6446BD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D854B97-784E-49D7-B008-68F74501689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4C3A8AC-85C8-4906-9D3A-BEDE2F712FF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F0F2BC9-1616-4374-B9FE-AA39E560331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358D8F0-9A56-4CC3-A144-8F1E4159E15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5873B31-C019-444F-B8C1-9228B7EFBBB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9B30F7F-5AC3-498E-9516-0399689D9E7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F1CF5CF-188E-4231-87F3-C4FC1BD0FCA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FFE9CFA-59B3-4F48-9317-585E3AEC88E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42035BB2-9A42-4274-B1F3-C646691BD3C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409A6F3-7FCB-4860-B6AA-1B60AA521FB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1122C29-C875-4650-9A2F-C26BB3F3E29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78BC2D62-48EE-432B-8E98-9E9B6C1AE07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438E44B-1962-4014-A798-077987432C9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BCBC46C7-CBB9-4760-A979-DEC9B6B711D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825A8B1-6F57-4175-88AE-B2F15E9F6ED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140049A-98E1-4DBA-806A-3A942A0C371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ED2AEBD-695C-4B9D-B452-9BB2D7D7323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56DD5A6B-D93C-4078-A009-D6D662FEC8D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CD1EACD-D3AF-445D-B0F4-F844B900BD6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26DB2BD-A401-47A6-9671-00018FC5065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C2ADB4AC-DB5F-4357-9434-5A633AD4434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53B567D-33C8-4C5E-B202-DF0E061FCD8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A939CF49-76AC-42C8-B74F-BE29A74B8DF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65B473DD-3DA7-4B33-B9A7-DA9BE6A63AA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6B7FE66-CF63-43AC-B6C5-1439C376CB2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4642546-B4F3-4369-923C-078657ED5DA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CF6E73F-18B0-4E0E-A0E2-3EFAD7BE63D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48DB9F7-078C-4A37-82E3-451F18A354F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8C79583-1CAD-48E5-A3A9-1B1BC262DC9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36B9B2A9-630B-4862-B752-5AEB4FAD18C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CA3410A-2202-4F5C-B66B-10EE1B4F477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6B568CD-6F44-4923-B86C-7089D375983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7A8A416-3876-4332-8BC5-9E40C97CB69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CA12E23F-3F1A-4E1B-A0E8-430048EFC5C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534134B-90F9-43FE-8501-8E300E145CE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859E1D09-C085-40FD-90C7-80F692F41A7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23A0FD9-F18D-47F6-9FC1-513F0236B67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2264018-B271-42C9-9779-F5EA4DD7C9F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1B101F9B-8D85-4B07-A4CC-ADF8CE5C8AB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521C5628-2834-443D-A05C-E80EC40BB9E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3DDDBA6-2151-4F74-ACF6-24FE2FF7A77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A8A9E07-46F2-4C1E-901B-21D10887471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544D1C4-D51C-4681-B5EF-2AC1CE630AC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84EE7A32-862A-4631-A89C-6E5811B92B8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2DA72BE-9B19-4226-879F-DAC09069B13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6A06DC46-D4C5-490D-91BF-13862A7DDBA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823BEBF-C965-465C-A8E0-8A3BCDD8608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4BBA8C7-E435-4AE3-9A4E-5D1F0F97E76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5EA5D9A8-306D-4EE8-94B2-61655F79F64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F4535EED-D3FA-41F9-8699-12981D2ABD0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A1BF8A88-834C-47AD-8A2E-72FF5DDBB15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91C8A16F-9E2D-4C49-AAB2-C44A6EDF09B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3610DD60-14D3-49CF-AD4E-5B3CBAADBD8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289B354C-3C94-407A-8FBE-F1EA1758BFE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3483A091-D70E-483E-8EFF-9DE062D3D58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08F04351-2E42-4C17-A715-707B96DE0B3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339103B6-008B-4100-84E7-68A47F93D9A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87159519-DD11-4036-9E05-9FA8AE1806D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9EADFEE0-51C9-442F-AF00-9382A5E625E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7E9CA16A-AF37-49FA-9CBB-890BAEB583D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FED52BF-C6B8-4B7C-A85A-F64E6EA1AE9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25FBBA4E-DBB3-497F-8E7A-83D12CCEA0A3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A8E5835A-799F-4893-B51C-7A84673A44B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20594A89-C80C-4BCF-BAD4-9CC89D1631E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094A8417-349E-4322-87CF-5A60AB42892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AB3EEA25-F17F-4BD9-8D8E-1D5FE503384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1F9F044A-2F11-44F7-BCE7-447C059AE68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B2B6CB7D-306B-4869-B857-528AC1BC4F3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CBD32F83-7C5F-4B87-ABC6-03F4FC18C28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A5787D46-0BD7-4FDF-B424-C1E75F2E751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FD3CDAB0-A1AC-4851-981E-7C9F1C5D2AC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D9648B47-E04A-4FDC-845F-36B55C0A6CC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1C294067-EEA1-48E9-A38F-6B8AC9E8E69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F0CD0D2E-4106-4F06-ABE4-243BBCE0AECF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23381F44-BF9C-4BF0-A9B4-B001CFC482F0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585C32C9-502E-497B-9D4C-B77BD85C068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3DE988C8-1A87-4D25-84D2-949626490DE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4AB62DCE-E612-476F-A566-5C4FB6D9722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5440B6A9-6301-4EF5-BF12-8820705DB60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EE4013E1-B3F7-4790-A6AF-6F4A4738DC08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B17C5BBE-DE81-4A9A-9289-66D41F68592C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C6390F2B-F980-42B4-9B73-85B7D8AB513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D9555A48-3EDD-4008-A9D9-322B3639133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16C7C767-1B33-48CD-9901-DC6366FD7D1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127DDE5A-0790-40E1-8810-3D90B7B327F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B4A794A-8457-4DFB-B205-41E21718824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D67D06E5-F86F-40D6-8659-A0BB101C97F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693924D-DF04-472F-AD01-7708B48CC59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1554677D-4BE0-4C0F-B2D6-30B9B90F245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C6E42542-884D-4A5D-A5E4-03BF02FB673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C0703CEB-9898-4A31-AE12-ED80BDA519E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BB19B290-A163-494C-83A2-6AFD45EC2DC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795B7168-6996-4DBE-A1C9-B4F9A6D42952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F1234EA1-CB70-4A91-985F-4DE95E30449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D3B13B78-5D18-4D4C-9E95-1BBB67FA90CB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3A578B5E-6941-424F-B588-7811BFBF3B7A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79E4EA65-0A92-4EEC-9E3C-3B8FA22B1224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1D180FFB-B1A4-4657-9F56-66C6CD696356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28F21A88-0984-440F-A955-BF5DF59627D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BDAC08D9-B84C-4A93-BEEF-8C5273A73945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BA7660C-0C79-4A02-8684-88DB8794B7ED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BDF22EE-59C9-41B4-B718-E590E4594F97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D287C846-4BAD-4B9A-A2A3-E2E7E9B287D9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DECE6E87-B1E9-4E74-A8CF-2085D5860C41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3F5A77B0-99BE-4BF9-9496-B0F96195953E}"/>
              </a:ext>
            </a:extLst>
          </p:cNvPr>
          <p:cNvSpPr/>
          <p:nvPr/>
        </p:nvSpPr>
        <p:spPr>
          <a:xfrm>
            <a:off x="9666348" y="557777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240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7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8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9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2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3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2106</Words>
  <Application>Microsoft Office PowerPoint</Application>
  <PresentationFormat>Widescreen</PresentationFormat>
  <Paragraphs>621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Coiny</vt:lpstr>
      <vt:lpstr>Lato</vt:lpstr>
      <vt:lpstr>Times New Roman</vt:lpstr>
      <vt:lpstr>VNI-Avo</vt:lpstr>
      <vt:lpstr>义启紫水晶体</vt:lpstr>
      <vt:lpstr>方正喵呜体</vt:lpstr>
      <vt:lpstr>汉仪小麦体简</vt:lpstr>
      <vt:lpstr>1_包图主题2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Administrator</cp:lastModifiedBy>
  <cp:revision>11</cp:revision>
  <dcterms:created xsi:type="dcterms:W3CDTF">2017-09-15T02:25:26Z</dcterms:created>
  <dcterms:modified xsi:type="dcterms:W3CDTF">2021-09-21T09:36:30Z</dcterms:modified>
</cp:coreProperties>
</file>